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300" r:id="rId4"/>
    <p:sldId id="288" r:id="rId5"/>
    <p:sldId id="262" r:id="rId6"/>
    <p:sldId id="266" r:id="rId7"/>
    <p:sldId id="280" r:id="rId8"/>
    <p:sldId id="28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000000"/>
    <a:srgbClr val="FFFFFF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39" autoAdjust="0"/>
  </p:normalViewPr>
  <p:slideViewPr>
    <p:cSldViewPr>
      <p:cViewPr varScale="1">
        <p:scale>
          <a:sx n="61" d="100"/>
          <a:sy n="61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F0680-2BEE-408B-A17B-CD4BE7B5F96B}" type="datetimeFigureOut">
              <a:rPr lang="fr-CH" smtClean="0"/>
              <a:t>08.10.2015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6B99D-0FBD-4F10-B158-4E55F525E36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448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961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96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42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65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687167"/>
            <a:ext cx="7772400" cy="9659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4000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512168"/>
          </a:xfrm>
        </p:spPr>
        <p:txBody>
          <a:bodyPr>
            <a:normAutofit/>
          </a:bodyPr>
          <a:lstStyle>
            <a:lvl1pPr marL="0" indent="0" algn="ctr">
              <a:buNone/>
              <a:defRPr lang="fr-CH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 smtClean="0"/>
              <a:t>Lions Club Lausanne-Bourg | Présentation du Lions Club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37BB-A674-4321-B10B-89440E22AEF7}" type="slidenum">
              <a:rPr lang="fr-CH" smtClean="0"/>
              <a:t>‹N°›</a:t>
            </a:fld>
            <a:endParaRPr lang="fr-CH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81" y="396317"/>
            <a:ext cx="2142238" cy="310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123" y="188640"/>
            <a:ext cx="7814261" cy="36004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123" y="1382834"/>
            <a:ext cx="8678357" cy="4998494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solidFill>
                  <a:srgbClr val="000000"/>
                </a:solidFill>
              </a:defRPr>
            </a:lvl1pPr>
            <a:lvl2pPr marL="742950" indent="-285750">
              <a:spcBef>
                <a:spcPts val="0"/>
              </a:spcBef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CH" dirty="0" smtClean="0"/>
              <a:t>Lions Club Lausanne-Bourg | Présentation du Lions Club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40352" y="6525344"/>
            <a:ext cx="1193380" cy="216024"/>
          </a:xfrm>
        </p:spPr>
        <p:txBody>
          <a:bodyPr/>
          <a:lstStyle/>
          <a:p>
            <a:fld id="{63DC37BB-A674-4321-B10B-89440E22AEF7}" type="slidenum">
              <a:rPr lang="fr-CH" smtClean="0"/>
              <a:t>‹N°›</a:t>
            </a:fld>
            <a:endParaRPr lang="fr-CH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75091"/>
            <a:ext cx="833342" cy="1207742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214123" y="548680"/>
            <a:ext cx="7814261" cy="0"/>
          </a:xfrm>
          <a:prstGeom prst="line">
            <a:avLst/>
          </a:prstGeom>
          <a:ln>
            <a:solidFill>
              <a:srgbClr val="FFC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37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123" y="188640"/>
            <a:ext cx="7814261" cy="36004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123" y="1600200"/>
            <a:ext cx="4281677" cy="478112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2400">
                <a:solidFill>
                  <a:srgbClr val="000000"/>
                </a:solidFill>
              </a:defRPr>
            </a:lvl1pPr>
            <a:lvl2pPr marL="742950" indent="-285750">
              <a:spcBef>
                <a:spcPts val="0"/>
              </a:spcBef>
              <a:buFont typeface="Arial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5534" cy="4781128"/>
          </a:xfrm>
        </p:spPr>
        <p:txBody>
          <a:bodyPr/>
          <a:lstStyle>
            <a:lvl1pPr>
              <a:spcBef>
                <a:spcPts val="1200"/>
              </a:spcBef>
              <a:defRPr sz="2400">
                <a:solidFill>
                  <a:srgbClr val="000000"/>
                </a:solidFill>
              </a:defRPr>
            </a:lvl1pPr>
            <a:lvl2pPr marL="742950" indent="-285750">
              <a:spcBef>
                <a:spcPts val="0"/>
              </a:spcBef>
              <a:buFont typeface="Arial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 sz="1800"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 smtClean="0"/>
              <a:t>Lions Club Lausanne-Bourg | Présentation du Lions Club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37BB-A674-4321-B10B-89440E22AEF7}" type="slidenum">
              <a:rPr lang="fr-CH" smtClean="0"/>
              <a:t>‹N°›</a:t>
            </a:fld>
            <a:endParaRPr lang="fr-CH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214123" y="548680"/>
            <a:ext cx="7814261" cy="0"/>
          </a:xfrm>
          <a:prstGeom prst="line">
            <a:avLst/>
          </a:prstGeom>
          <a:ln>
            <a:solidFill>
              <a:srgbClr val="FFC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75091"/>
            <a:ext cx="833342" cy="12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0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1"/>
          <a:stretch/>
        </p:blipFill>
        <p:spPr>
          <a:xfrm>
            <a:off x="-4451" y="-6408"/>
            <a:ext cx="9148452" cy="6864407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217980" y="6505718"/>
            <a:ext cx="8715754" cy="0"/>
          </a:xfrm>
          <a:prstGeom prst="line">
            <a:avLst/>
          </a:prstGeom>
          <a:ln>
            <a:solidFill>
              <a:srgbClr val="FFC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7980" y="6525344"/>
            <a:ext cx="8715753" cy="216024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17980" y="6525344"/>
            <a:ext cx="3921972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fr-CH" dirty="0" smtClean="0"/>
              <a:t>Lions Club Lausanne-Bourg | Présentation du Lions Club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199" y="6525344"/>
            <a:ext cx="2380533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3DC37BB-A674-4321-B10B-89440E22AEF7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8848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6"/>
        </a:buBlip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SzPct val="120000"/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 smtClean="0"/>
              <a:t>Lions Club Lausanne-Bourg | </a:t>
            </a:r>
            <a:r>
              <a:rPr lang="fr-CH" dirty="0"/>
              <a:t>Présentation du Lions Club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37BB-A674-4321-B10B-89440E22AEF7}" type="slidenum">
              <a:rPr lang="fr-CH" smtClean="0"/>
              <a:t>1</a:t>
            </a:fld>
            <a:endParaRPr lang="fr-CH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403648" y="5229200"/>
            <a:ext cx="6400800" cy="936104"/>
          </a:xfrm>
        </p:spPr>
        <p:txBody>
          <a:bodyPr/>
          <a:lstStyle/>
          <a:p>
            <a:r>
              <a:rPr lang="fr-CH" dirty="0">
                <a:solidFill>
                  <a:srgbClr val="000000"/>
                </a:solidFill>
              </a:rPr>
              <a:t>Lions Club Lausanne-Bourg</a:t>
            </a:r>
          </a:p>
          <a:p>
            <a:r>
              <a:rPr lang="fr-CH" sz="1600" b="0" dirty="0">
                <a:solidFill>
                  <a:srgbClr val="000000"/>
                </a:solidFill>
              </a:rPr>
              <a:t>Version 1.0 </a:t>
            </a:r>
            <a:r>
              <a:rPr lang="fr-CH" sz="1600" b="0" dirty="0" smtClean="0">
                <a:solidFill>
                  <a:srgbClr val="000000"/>
                </a:solidFill>
              </a:rPr>
              <a:t>2015/GT</a:t>
            </a:r>
            <a:endParaRPr lang="fr-CH" sz="1600" b="0" dirty="0">
              <a:solidFill>
                <a:srgbClr val="000000"/>
              </a:solidFill>
            </a:endParaRPr>
          </a:p>
          <a:p>
            <a:endParaRPr lang="fr-CH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Présentation du Lions Club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40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KHeyne\My Documents\My Pictures\LCI Photos\Group Photos\t0101.JPG"/>
          <p:cNvPicPr>
            <a:picLocks noChangeAspect="1" noChangeArrowheads="1"/>
          </p:cNvPicPr>
          <p:nvPr/>
        </p:nvPicPr>
        <p:blipFill>
          <a:blip r:embed="rId2" cstate="print"/>
          <a:srcRect l="4804" r="6641"/>
          <a:stretch>
            <a:fillRect/>
          </a:stretch>
        </p:blipFill>
        <p:spPr bwMode="auto">
          <a:xfrm>
            <a:off x="3657600" y="2564904"/>
            <a:ext cx="5059680" cy="379476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sont les Lions ?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Lions sont des femmes et des hommes qui se dévouent pour rendre service aux personnes nécessiteuses dans leur communauté et à travers le monde</a:t>
            </a:r>
          </a:p>
          <a:p>
            <a:pPr marL="0" indent="0">
              <a:spcBef>
                <a:spcPts val="0"/>
              </a:spcBef>
              <a:buNone/>
            </a:pPr>
            <a:endParaRPr lang="fr-FR" sz="1800" dirty="0" smtClean="0"/>
          </a:p>
          <a:p>
            <a:pPr lvl="1"/>
            <a:r>
              <a:rPr lang="fr-FR" dirty="0" smtClean="0"/>
              <a:t>Plus </a:t>
            </a:r>
            <a:r>
              <a:rPr lang="fr-FR" dirty="0" smtClean="0"/>
              <a:t>de 1,4 million de membres</a:t>
            </a:r>
          </a:p>
          <a:p>
            <a:pPr lvl="1"/>
            <a:r>
              <a:rPr lang="fr-FR" dirty="0" smtClean="0"/>
              <a:t>Plus de 210 pays</a:t>
            </a:r>
          </a:p>
          <a:p>
            <a:pPr lvl="1"/>
            <a:r>
              <a:rPr lang="fr-FR" dirty="0" smtClean="0"/>
              <a:t>Plus de 46 550 clubs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 smtClean="0"/>
              <a:t>Suisse : </a:t>
            </a:r>
          </a:p>
          <a:p>
            <a:pPr lvl="2"/>
            <a:r>
              <a:rPr lang="fr-FR" dirty="0" smtClean="0"/>
              <a:t>Plus de 10’000 </a:t>
            </a:r>
            <a:r>
              <a:rPr lang="fr-FR" dirty="0" smtClean="0"/>
              <a:t>membres</a:t>
            </a:r>
          </a:p>
          <a:p>
            <a:pPr lvl="2"/>
            <a:r>
              <a:rPr lang="fr-FR" dirty="0" smtClean="0"/>
              <a:t>260 </a:t>
            </a:r>
            <a:r>
              <a:rPr lang="fr-FR" dirty="0" smtClean="0"/>
              <a:t>clubs</a:t>
            </a:r>
            <a:endParaRPr lang="fr-FR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Lions Club Lausanne-Bourg | Présentation du Lions Club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37BB-A674-4321-B10B-89440E22AEF7}" type="slidenum">
              <a:rPr lang="fr-CH" smtClean="0"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585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 sont les Lions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4744"/>
            <a:ext cx="8991600" cy="53522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b="1" u="sng" dirty="0" smtClean="0"/>
              <a:t>Vision du </a:t>
            </a:r>
            <a:r>
              <a:rPr lang="fr-FR" b="1" u="sng" dirty="0" smtClean="0"/>
              <a:t>Lions </a:t>
            </a:r>
            <a:r>
              <a:rPr lang="fr-FR" b="1" u="sng" dirty="0" smtClean="0"/>
              <a:t>Club International</a:t>
            </a:r>
            <a:endParaRPr lang="fr-FR" b="1" u="sng" dirty="0" smtClean="0"/>
          </a:p>
          <a:p>
            <a:pPr lvl="0"/>
            <a:endParaRPr lang="fr-FR" b="1" dirty="0"/>
          </a:p>
          <a:p>
            <a:pPr lvl="0"/>
            <a:r>
              <a:rPr lang="fr-FR" dirty="0" smtClean="0"/>
              <a:t>Être </a:t>
            </a:r>
            <a:r>
              <a:rPr lang="fr-FR" dirty="0"/>
              <a:t>le leader mondial dans le domaine des services communautaires et humanitaires.</a:t>
            </a:r>
            <a:endParaRPr lang="fr-CH" dirty="0"/>
          </a:p>
          <a:p>
            <a:pPr lvl="0"/>
            <a:r>
              <a:rPr lang="fr-FR" b="1" dirty="0" smtClean="0"/>
              <a:t>Devise </a:t>
            </a:r>
            <a:r>
              <a:rPr lang="fr-FR" b="1" dirty="0"/>
              <a:t>: </a:t>
            </a:r>
            <a:r>
              <a:rPr lang="fr-FR" dirty="0"/>
              <a:t>“Nous Servons”</a:t>
            </a:r>
            <a:endParaRPr lang="fr-CH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Lions Club Lausanne-Bourg | Présentation du Lions Club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37BB-A674-4321-B10B-89440E22AEF7}" type="slidenum">
              <a:rPr lang="fr-CH" smtClean="0"/>
              <a:t>3</a:t>
            </a:fld>
            <a:endParaRPr lang="fr-CH" dirty="0"/>
          </a:p>
        </p:txBody>
      </p:sp>
      <p:pic>
        <p:nvPicPr>
          <p:cNvPr id="6" name="Picture 3" descr="LCI_emblem_2C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356992"/>
            <a:ext cx="3024336" cy="286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Lions Club Lausanne-Bourg | Présentation du Lions Club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37BB-A674-4321-B10B-89440E22AEF7}" type="slidenum">
              <a:rPr lang="fr-CH" smtClean="0"/>
              <a:t>4</a:t>
            </a:fld>
            <a:endParaRPr lang="fr-CH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403648" y="5229200"/>
            <a:ext cx="6400800" cy="936104"/>
          </a:xfrm>
        </p:spPr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Lions Club Lausanne-Bourg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Notre </a:t>
            </a:r>
            <a:r>
              <a:rPr lang="fr-FR" dirty="0"/>
              <a:t>Lions Club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942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Lions Club Lausanne-Bourg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Lions Club Lausanne-Bourg a été fondé en 2007 avec 41 membres</a:t>
            </a:r>
          </a:p>
          <a:p>
            <a:r>
              <a:rPr lang="fr-FR" dirty="0" smtClean="0"/>
              <a:t>En 2013, le Lausanne-Licorne</a:t>
            </a:r>
            <a:r>
              <a:rPr lang="fr-CH" dirty="0" smtClean="0"/>
              <a:t>,</a:t>
            </a:r>
            <a:r>
              <a:rPr lang="fr-FR" dirty="0" smtClean="0"/>
              <a:t> rejoint le Lausanne-Bourg par manque de membres </a:t>
            </a:r>
          </a:p>
          <a:p>
            <a:r>
              <a:rPr lang="fr-FR" dirty="0" smtClean="0"/>
              <a:t>Aujourd’hui, le club est constitué de </a:t>
            </a:r>
            <a:r>
              <a:rPr lang="fr-FR" dirty="0" smtClean="0"/>
              <a:t>41 </a:t>
            </a:r>
            <a:r>
              <a:rPr lang="fr-FR" dirty="0" smtClean="0"/>
              <a:t>membres, avec quasi le même nombre de femmes que d’hommes, toutes professions </a:t>
            </a:r>
            <a:r>
              <a:rPr lang="fr-FR" dirty="0" smtClean="0"/>
              <a:t>confondues</a:t>
            </a:r>
          </a:p>
          <a:p>
            <a:r>
              <a:rPr lang="fr-FR" dirty="0" smtClean="0"/>
              <a:t>Le Lions Club Lausanne-Bourg a reversé à ce jour plus de 160’000.- à des œuvres sociales</a:t>
            </a:r>
          </a:p>
          <a:p>
            <a:r>
              <a:rPr lang="fr-FR" dirty="0" smtClean="0"/>
              <a:t>100% des montants récoltés sont reversés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Lions Club Lausanne-Bourg | Présentation du Lions Club</a:t>
            </a:r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37BB-A674-4321-B10B-89440E22AEF7}" type="slidenum">
              <a:rPr lang="fr-CH" smtClean="0"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138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activités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Deux séances par mois (Conférence / Repas ou apéro)</a:t>
            </a:r>
            <a:endParaRPr lang="fr-FR" dirty="0" smtClean="0"/>
          </a:p>
          <a:p>
            <a:r>
              <a:rPr lang="fr-FR" dirty="0" smtClean="0"/>
              <a:t>Visites, sorties</a:t>
            </a:r>
            <a:endParaRPr lang="fr-FR" dirty="0" smtClean="0"/>
          </a:p>
          <a:p>
            <a:r>
              <a:rPr lang="fr-CH" dirty="0"/>
              <a:t>Organisations de manifestations destinées à la récolte de fonds pour les œuvres sociales </a:t>
            </a:r>
            <a:endParaRPr lang="fr-CH" dirty="0" smtClean="0"/>
          </a:p>
          <a:p>
            <a:r>
              <a:rPr lang="fr-CH" dirty="0" smtClean="0"/>
              <a:t>Ventes </a:t>
            </a:r>
            <a:r>
              <a:rPr lang="fr-CH" dirty="0"/>
              <a:t>individuelles par les membres du club</a:t>
            </a:r>
            <a:r>
              <a:rPr lang="fr-CH" dirty="0" smtClean="0"/>
              <a:t>.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Lions Club Lausanne-Bourg | Présentation du Lions Club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37BB-A674-4321-B10B-89440E22AEF7}" type="slidenum">
              <a:rPr lang="fr-CH" smtClean="0"/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524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Fondation du Lions Clubs International (LCIF)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moyenne, la LCIF accorde 30 millions de dollars de subventions chaque année. </a:t>
            </a:r>
          </a:p>
          <a:p>
            <a:r>
              <a:rPr lang="fr-FR" dirty="0" smtClean="0"/>
              <a:t>La LCIF et SightFirst réduisent et suppriment la cécité dans le monde</a:t>
            </a:r>
            <a:r>
              <a:rPr lang="fr-FR" dirty="0"/>
              <a:t>, ciblant les principales causes de cécité évitable qui touchent des millions de personnes chaque </a:t>
            </a:r>
            <a:r>
              <a:rPr lang="fr-FR" dirty="0" smtClean="0"/>
              <a:t>année</a:t>
            </a:r>
          </a:p>
          <a:p>
            <a:r>
              <a:rPr lang="fr-FR" dirty="0" smtClean="0"/>
              <a:t>Depuis </a:t>
            </a:r>
            <a:r>
              <a:rPr lang="fr-FR" dirty="0"/>
              <a:t>1968, La LCIF a versé plus de 826 millions de $US en subventions pour aider à financer des projets humanitaires Lions dans le monde entier</a:t>
            </a:r>
          </a:p>
          <a:p>
            <a:endParaRPr lang="fr-FR" dirty="0"/>
          </a:p>
        </p:txBody>
      </p:sp>
      <p:pic>
        <p:nvPicPr>
          <p:cNvPr id="2050" name="Picture 2" descr="C:\Documents and Settings\KHeyne\My Documents\My Pictures\LCI Photos\Logos\lcif_h2c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4869160"/>
            <a:ext cx="4823323" cy="1350756"/>
          </a:xfrm>
          <a:prstGeom prst="rect">
            <a:avLst/>
          </a:prstGeom>
          <a:noFill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Lions Club Lausanne-Bourg | Présentation du Lions Club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37BB-A674-4321-B10B-89440E22AEF7}" type="slidenum">
              <a:rPr lang="fr-CH" smtClean="0"/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511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Lions Club Lausanne-Bourg | Présentation du Lions Club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37BB-A674-4321-B10B-89440E22AEF7}" type="slidenum">
              <a:rPr lang="fr-CH" smtClean="0"/>
              <a:t>8</a:t>
            </a:fld>
            <a:endParaRPr lang="fr-CH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403648" y="5229200"/>
            <a:ext cx="6400800" cy="936104"/>
          </a:xfrm>
        </p:spPr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www.lionsclubs.org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pour votre </a:t>
            </a:r>
            <a:r>
              <a:rPr lang="fr-FR" dirty="0" smtClean="0"/>
              <a:t>soutien !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113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onsClubLausanneBourg">
  <a:themeElements>
    <a:clrScheme name="Personnalisé 1">
      <a:dk1>
        <a:srgbClr val="00529C"/>
      </a:dk1>
      <a:lt1>
        <a:sysClr val="window" lastClr="FFFFFF"/>
      </a:lt1>
      <a:dk2>
        <a:srgbClr val="00529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LionsClubLausanneBourg</Template>
  <TotalTime>21</TotalTime>
  <Words>299</Words>
  <Application>Microsoft Office PowerPoint</Application>
  <PresentationFormat>Affichage à l'écran (4:3)</PresentationFormat>
  <Paragraphs>58</Paragraphs>
  <Slides>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LionsClubLausanneBourg</vt:lpstr>
      <vt:lpstr>Présentation du Lions Club</vt:lpstr>
      <vt:lpstr>Qui sont les Lions ?</vt:lpstr>
      <vt:lpstr>Qui sont les Lions ?</vt:lpstr>
      <vt:lpstr>Notre Lions Club </vt:lpstr>
      <vt:lpstr>Le Lions Club Lausanne-Bourg</vt:lpstr>
      <vt:lpstr>Nos activités</vt:lpstr>
      <vt:lpstr>Fondation du Lions Clubs International (LCIF)</vt:lpstr>
      <vt:lpstr>Merci pour votre soutien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des nouveaux membres</dc:title>
  <dc:creator>Georges Torti</dc:creator>
  <cp:keywords>Lions;Club;Lausanne-Bourg</cp:keywords>
  <cp:lastModifiedBy>Georges Torti</cp:lastModifiedBy>
  <cp:revision>65</cp:revision>
  <dcterms:created xsi:type="dcterms:W3CDTF">2014-10-12T16:30:05Z</dcterms:created>
  <dcterms:modified xsi:type="dcterms:W3CDTF">2015-10-08T12:00:54Z</dcterms:modified>
</cp:coreProperties>
</file>